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2FDC4-507C-481B-8CC8-22F0A6CDD9FF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0C97F-E987-4EA1-BA9C-19B142F2A7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7815-BBB1-440A-8F15-889C3FC8FEC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90C6-C86C-4397-BF8C-6E9333DF4A37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1ACC3-1197-49A0-BE5D-C4C842717D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ea typeface="+mn-ea"/>
                <a:cs typeface="+mn-cs"/>
              </a:rPr>
              <a:t>Agenda: Thursday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257800"/>
          </a:xfrm>
        </p:spPr>
        <p:txBody>
          <a:bodyPr>
            <a:normAutofit fontScale="92500" lnSpcReduction="20000"/>
          </a:bodyPr>
          <a:lstStyle/>
          <a:p>
            <a:pPr marL="463550" indent="-463550">
              <a:spcBef>
                <a:spcPts val="1200"/>
              </a:spcBef>
              <a:buNone/>
            </a:pPr>
            <a:r>
              <a:rPr lang="en-US" sz="2400" dirty="0" smtClean="0"/>
              <a:t>8:00	</a:t>
            </a:r>
            <a:r>
              <a:rPr lang="en-US" sz="2400" dirty="0" smtClean="0"/>
              <a:t>Welcome </a:t>
            </a:r>
            <a:r>
              <a:rPr lang="en-US" sz="2400" dirty="0" smtClean="0"/>
              <a:t>and Workshop Goals</a:t>
            </a:r>
          </a:p>
          <a:p>
            <a:pPr marL="463550" indent="-463550">
              <a:spcBef>
                <a:spcPts val="1200"/>
              </a:spcBef>
              <a:buNone/>
            </a:pPr>
            <a:r>
              <a:rPr lang="en-US" sz="2400" dirty="0" smtClean="0"/>
              <a:t>8:15	</a:t>
            </a:r>
            <a:r>
              <a:rPr lang="en-US" sz="2400" dirty="0" smtClean="0"/>
              <a:t>Overview </a:t>
            </a:r>
            <a:r>
              <a:rPr lang="en-US" sz="2400" dirty="0" smtClean="0"/>
              <a:t>of the Task Force</a:t>
            </a:r>
          </a:p>
          <a:p>
            <a:pPr marL="463550" indent="-463550">
              <a:spcBef>
                <a:spcPts val="1200"/>
              </a:spcBef>
              <a:buNone/>
            </a:pPr>
            <a:r>
              <a:rPr lang="en-US" sz="2400" dirty="0" smtClean="0"/>
              <a:t>8:30 	</a:t>
            </a:r>
            <a:r>
              <a:rPr lang="en-US" sz="2400" dirty="0" smtClean="0"/>
              <a:t>Keynote Speakers</a:t>
            </a:r>
          </a:p>
          <a:p>
            <a:pPr marL="463550" indent="-463550">
              <a:spcBef>
                <a:spcPts val="1200"/>
              </a:spcBef>
              <a:buNone/>
            </a:pPr>
            <a:r>
              <a:rPr lang="en-US" sz="2400" dirty="0" smtClean="0"/>
              <a:t>9:45	Break</a:t>
            </a:r>
            <a:endParaRPr lang="en-US" sz="2400" dirty="0" smtClean="0"/>
          </a:p>
          <a:p>
            <a:pPr marL="463550" indent="-463550">
              <a:spcBef>
                <a:spcPts val="1200"/>
              </a:spcBef>
              <a:buNone/>
            </a:pPr>
            <a:r>
              <a:rPr lang="en-US" sz="2400" dirty="0" smtClean="0"/>
              <a:t>10:00	</a:t>
            </a:r>
            <a:r>
              <a:rPr lang="en-US" sz="2400" dirty="0" smtClean="0"/>
              <a:t>Information Exchange</a:t>
            </a:r>
            <a:endParaRPr lang="en-US" sz="2400" dirty="0" smtClean="0"/>
          </a:p>
          <a:p>
            <a:pPr marL="914400" indent="-914400">
              <a:spcBef>
                <a:spcPts val="1200"/>
              </a:spcBef>
              <a:buNone/>
            </a:pPr>
            <a:r>
              <a:rPr lang="en-US" sz="2400" dirty="0" smtClean="0"/>
              <a:t>11:00 	</a:t>
            </a:r>
            <a:r>
              <a:rPr lang="en-US" sz="2400" dirty="0" smtClean="0"/>
              <a:t>Three Breakout Groups to Identify Topics/Areas of Work:  Community Capacity Building, Health Care, Built Environment</a:t>
            </a:r>
          </a:p>
          <a:p>
            <a:pPr marL="463550" indent="-463550">
              <a:spcBef>
                <a:spcPts val="1200"/>
              </a:spcBef>
              <a:buNone/>
            </a:pPr>
            <a:r>
              <a:rPr lang="en-US" sz="2400" dirty="0" smtClean="0"/>
              <a:t>12:00</a:t>
            </a:r>
            <a:r>
              <a:rPr lang="en-US" sz="2400" dirty="0" smtClean="0"/>
              <a:t>	</a:t>
            </a:r>
            <a:r>
              <a:rPr lang="en-US" sz="2400" dirty="0" smtClean="0"/>
              <a:t>Lunch</a:t>
            </a:r>
            <a:endParaRPr lang="en-US" sz="2400" dirty="0" smtClean="0"/>
          </a:p>
          <a:p>
            <a:pPr marL="463550" indent="-463550">
              <a:spcBef>
                <a:spcPts val="1200"/>
              </a:spcBef>
              <a:buNone/>
            </a:pPr>
            <a:r>
              <a:rPr lang="en-US" sz="2400" dirty="0" smtClean="0"/>
              <a:t>1:00	</a:t>
            </a:r>
            <a:r>
              <a:rPr lang="en-US" sz="2400" dirty="0" smtClean="0"/>
              <a:t>Breakout </a:t>
            </a:r>
            <a:r>
              <a:rPr lang="en-US" sz="2400" dirty="0" smtClean="0"/>
              <a:t>Round One &amp; Two and Comment Periods: </a:t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400" dirty="0" smtClean="0"/>
              <a:t>Discuss Topic/Areas of Work; Recommend Activities for Policy, 	Research and Public Health Interventions </a:t>
            </a:r>
            <a:endParaRPr lang="en-US" sz="2400" dirty="0" smtClean="0"/>
          </a:p>
          <a:p>
            <a:pPr marL="463550" indent="-463550">
              <a:spcBef>
                <a:spcPts val="1200"/>
              </a:spcBef>
              <a:buNone/>
            </a:pPr>
            <a:r>
              <a:rPr lang="en-US" sz="2400" dirty="0" smtClean="0"/>
              <a:t>4:35	</a:t>
            </a:r>
            <a:r>
              <a:rPr lang="en-US" sz="2400" dirty="0" smtClean="0"/>
              <a:t>Report Out</a:t>
            </a:r>
            <a:endParaRPr lang="en-US" sz="2400" dirty="0" smtClean="0"/>
          </a:p>
          <a:p>
            <a:pPr marL="463550" indent="-463550">
              <a:spcBef>
                <a:spcPts val="1200"/>
              </a:spcBef>
              <a:buNone/>
            </a:pPr>
            <a:r>
              <a:rPr lang="en-US" sz="2400" dirty="0" smtClean="0"/>
              <a:t>5:30	</a:t>
            </a:r>
            <a:r>
              <a:rPr lang="en-US" sz="2400" dirty="0" smtClean="0"/>
              <a:t>Summary </a:t>
            </a:r>
            <a:r>
              <a:rPr lang="en-US" sz="2400" dirty="0" smtClean="0"/>
              <a:t>and Prepare for Day Two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ea typeface="+mn-ea"/>
                <a:cs typeface="+mn-cs"/>
              </a:rPr>
              <a:t>Agenda: Friday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1313" indent="-341313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100" dirty="0" smtClean="0"/>
              <a:t>8:00</a:t>
            </a:r>
            <a:r>
              <a:rPr lang="en-US" sz="3100" dirty="0"/>
              <a:t>	</a:t>
            </a:r>
            <a:r>
              <a:rPr lang="en-US" sz="3100" dirty="0" smtClean="0"/>
              <a:t>Overview </a:t>
            </a:r>
            <a:r>
              <a:rPr lang="en-US" sz="3100" dirty="0" smtClean="0"/>
              <a:t>of Draft Action Plan </a:t>
            </a:r>
            <a:endParaRPr lang="en-US" sz="3100" dirty="0" smtClean="0"/>
          </a:p>
          <a:p>
            <a:pPr marL="341313" indent="-341313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100" dirty="0" smtClean="0"/>
              <a:t>8:15	Remarks on Measures and Milestones</a:t>
            </a:r>
          </a:p>
          <a:p>
            <a:pPr marL="914400" indent="-91440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100" dirty="0" smtClean="0"/>
              <a:t>8:30</a:t>
            </a:r>
            <a:r>
              <a:rPr lang="en-US" sz="3100" dirty="0" smtClean="0"/>
              <a:t>	</a:t>
            </a:r>
            <a:r>
              <a:rPr lang="en-US" sz="3100" dirty="0" smtClean="0"/>
              <a:t>Three Breakout Groups to Identify Measures for Recommended Actions: Policy, Research and Public Health Interventions</a:t>
            </a:r>
            <a:endParaRPr lang="en-US" sz="3100" dirty="0" smtClean="0"/>
          </a:p>
          <a:p>
            <a:pPr marL="341313" indent="-341313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100" dirty="0" smtClean="0"/>
              <a:t>10:00	</a:t>
            </a:r>
            <a:r>
              <a:rPr lang="en-US" sz="3100" dirty="0" smtClean="0"/>
              <a:t>Break</a:t>
            </a:r>
            <a:endParaRPr lang="en-US" sz="3100" dirty="0" smtClean="0"/>
          </a:p>
          <a:p>
            <a:pPr marL="341313" indent="-341313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100" dirty="0" smtClean="0"/>
              <a:t>10:15  	</a:t>
            </a:r>
            <a:r>
              <a:rPr lang="en-US" sz="3100" dirty="0" smtClean="0"/>
              <a:t>Refine </a:t>
            </a:r>
            <a:r>
              <a:rPr lang="en-US" sz="3100" dirty="0" smtClean="0"/>
              <a:t>Recommended Actions, Measures and </a:t>
            </a:r>
            <a:r>
              <a:rPr lang="en-US" sz="3100" dirty="0" smtClean="0"/>
              <a:t>Milestones</a:t>
            </a:r>
            <a:endParaRPr lang="en-US" sz="3100" dirty="0" smtClean="0"/>
          </a:p>
          <a:p>
            <a:pPr marL="341313" indent="-341313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100" dirty="0" smtClean="0"/>
              <a:t>11:45 	</a:t>
            </a:r>
            <a:r>
              <a:rPr lang="en-US" sz="3100" dirty="0" smtClean="0"/>
              <a:t>Reflections </a:t>
            </a:r>
            <a:r>
              <a:rPr lang="en-US" sz="3100" dirty="0" smtClean="0"/>
              <a:t>and Observations from Discussants</a:t>
            </a:r>
          </a:p>
          <a:p>
            <a:pPr marL="341313" indent="-341313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100" dirty="0" smtClean="0"/>
              <a:t>12:15 	</a:t>
            </a:r>
            <a:r>
              <a:rPr lang="en-US" sz="3100" dirty="0" smtClean="0"/>
              <a:t>Moving </a:t>
            </a:r>
            <a:r>
              <a:rPr lang="en-US" sz="3100" dirty="0" smtClean="0"/>
              <a:t>Forward: Finding Synergy, Staying 			Connected and Completing Recommendations </a:t>
            </a:r>
          </a:p>
          <a:p>
            <a:pPr marL="341313" indent="-341313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100" dirty="0" smtClean="0"/>
              <a:t>1:00	</a:t>
            </a:r>
            <a:r>
              <a:rPr lang="en-US" sz="3100" dirty="0" smtClean="0"/>
              <a:t>Adjourn</a:t>
            </a:r>
            <a:endParaRPr lang="en-US" sz="3100" dirty="0" smtClean="0"/>
          </a:p>
          <a:p>
            <a:pPr marL="1938338" indent="-1938338">
              <a:buNone/>
            </a:pPr>
            <a:endParaRPr lang="en-US" dirty="0" smtClean="0"/>
          </a:p>
          <a:p>
            <a:pPr marL="1938338" indent="-1938338">
              <a:buNone/>
            </a:pPr>
            <a:endParaRPr lang="en-US" dirty="0" smtClean="0"/>
          </a:p>
          <a:p>
            <a:pPr marL="1938338" indent="-1938338">
              <a:buNone/>
            </a:pPr>
            <a:endParaRPr lang="en-US" dirty="0" smtClean="0"/>
          </a:p>
          <a:p>
            <a:pPr marL="1938338" indent="-1938338">
              <a:buNone/>
            </a:pPr>
            <a:endParaRPr lang="en-US" dirty="0" smtClean="0"/>
          </a:p>
          <a:p>
            <a:pPr marL="1938338" indent="-1938338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Agenda: Thursday</vt:lpstr>
      <vt:lpstr>Agenda: Friday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Agenda: Thursday</dc:title>
  <dc:creator>Betsy.Lipson</dc:creator>
  <cp:lastModifiedBy>Betsy.Lipson</cp:lastModifiedBy>
  <cp:revision>2</cp:revision>
  <dcterms:created xsi:type="dcterms:W3CDTF">2011-01-18T18:49:00Z</dcterms:created>
  <dcterms:modified xsi:type="dcterms:W3CDTF">2011-01-18T18:55:49Z</dcterms:modified>
</cp:coreProperties>
</file>